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1"/>
    <p:restoredTop sz="94673"/>
  </p:normalViewPr>
  <p:slideViewPr>
    <p:cSldViewPr snapToGrid="0" snapToObjects="1">
      <p:cViewPr varScale="1">
        <p:scale>
          <a:sx n="83" d="100"/>
          <a:sy n="83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D3766-C1CB-4274-893D-02E229E8201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4DC2ED-3BA8-4274-A6A4-97C544C4835A}">
      <dgm:prSet/>
      <dgm:spPr/>
      <dgm:t>
        <a:bodyPr/>
        <a:lstStyle/>
        <a:p>
          <a:r>
            <a:rPr lang="en-US" dirty="0"/>
            <a:t>Using two sentences answer the following questions.</a:t>
          </a:r>
        </a:p>
      </dgm:t>
    </dgm:pt>
    <dgm:pt modelId="{E114D187-9FA9-4312-B5D4-5AB9C96DCE41}" type="parTrans" cxnId="{5ACC0880-B018-4912-84C9-6FD143DD0D34}">
      <dgm:prSet/>
      <dgm:spPr/>
      <dgm:t>
        <a:bodyPr/>
        <a:lstStyle/>
        <a:p>
          <a:endParaRPr lang="en-US"/>
        </a:p>
      </dgm:t>
    </dgm:pt>
    <dgm:pt modelId="{C178076B-7E6B-439D-87EE-83C925B18B4F}" type="sibTrans" cxnId="{5ACC0880-B018-4912-84C9-6FD143DD0D34}">
      <dgm:prSet/>
      <dgm:spPr/>
      <dgm:t>
        <a:bodyPr/>
        <a:lstStyle/>
        <a:p>
          <a:endParaRPr lang="en-US"/>
        </a:p>
      </dgm:t>
    </dgm:pt>
    <dgm:pt modelId="{E7C96D0F-0F81-4D05-8CBF-29E52A5CF7DF}">
      <dgm:prSet/>
      <dgm:spPr/>
      <dgm:t>
        <a:bodyPr/>
        <a:lstStyle/>
        <a:p>
          <a:r>
            <a:rPr lang="en-US" dirty="0"/>
            <a:t>What</a:t>
          </a:r>
          <a:r>
            <a:rPr lang="en-US" baseline="0" dirty="0"/>
            <a:t> is soil?</a:t>
          </a:r>
          <a:endParaRPr lang="en-US" dirty="0"/>
        </a:p>
      </dgm:t>
    </dgm:pt>
    <dgm:pt modelId="{EFBED4A2-8790-4E64-A14F-C800AD61AB00}" type="parTrans" cxnId="{8DC651DA-0F40-42CF-9036-CC79A647FA5B}">
      <dgm:prSet/>
      <dgm:spPr/>
      <dgm:t>
        <a:bodyPr/>
        <a:lstStyle/>
        <a:p>
          <a:endParaRPr lang="en-US"/>
        </a:p>
      </dgm:t>
    </dgm:pt>
    <dgm:pt modelId="{45862F65-F661-433B-AD7A-581A87040C0A}" type="sibTrans" cxnId="{8DC651DA-0F40-42CF-9036-CC79A647FA5B}">
      <dgm:prSet/>
      <dgm:spPr/>
      <dgm:t>
        <a:bodyPr/>
        <a:lstStyle/>
        <a:p>
          <a:endParaRPr lang="en-US"/>
        </a:p>
      </dgm:t>
    </dgm:pt>
    <dgm:pt modelId="{0CC3EF8D-BE18-482D-810A-6883816A91BA}">
      <dgm:prSet/>
      <dgm:spPr/>
      <dgm:t>
        <a:bodyPr/>
        <a:lstStyle/>
        <a:p>
          <a:r>
            <a:rPr lang="en-US"/>
            <a:t>What do we use soil for? </a:t>
          </a:r>
        </a:p>
      </dgm:t>
    </dgm:pt>
    <dgm:pt modelId="{3A6AF1F9-C4DE-44D4-8502-7ADF227EE7A3}" type="parTrans" cxnId="{A3101A87-C0CE-4EA5-8E6D-F852CE3FE217}">
      <dgm:prSet/>
      <dgm:spPr/>
      <dgm:t>
        <a:bodyPr/>
        <a:lstStyle/>
        <a:p>
          <a:endParaRPr lang="en-US"/>
        </a:p>
      </dgm:t>
    </dgm:pt>
    <dgm:pt modelId="{CC2C2718-E755-48D4-A880-FCC1B0ED1F9F}" type="sibTrans" cxnId="{A3101A87-C0CE-4EA5-8E6D-F852CE3FE217}">
      <dgm:prSet/>
      <dgm:spPr/>
      <dgm:t>
        <a:bodyPr/>
        <a:lstStyle/>
        <a:p>
          <a:endParaRPr lang="en-US"/>
        </a:p>
      </dgm:t>
    </dgm:pt>
    <dgm:pt modelId="{0D9FB594-DDB8-4433-92A8-92184C70AA5B}">
      <dgm:prSet/>
      <dgm:spPr/>
      <dgm:t>
        <a:bodyPr/>
        <a:lstStyle/>
        <a:p>
          <a:r>
            <a:rPr lang="en-US"/>
            <a:t>Be prepared to share with the class </a:t>
          </a:r>
        </a:p>
      </dgm:t>
    </dgm:pt>
    <dgm:pt modelId="{C69A7823-FAE5-474A-8E21-FAE5EAF05FDA}" type="parTrans" cxnId="{40C9C386-17F6-413B-B5BA-072A5ACC2AFA}">
      <dgm:prSet/>
      <dgm:spPr/>
      <dgm:t>
        <a:bodyPr/>
        <a:lstStyle/>
        <a:p>
          <a:endParaRPr lang="en-US"/>
        </a:p>
      </dgm:t>
    </dgm:pt>
    <dgm:pt modelId="{E077338A-BE91-4B37-BDCF-83135F20552A}" type="sibTrans" cxnId="{40C9C386-17F6-413B-B5BA-072A5ACC2AFA}">
      <dgm:prSet/>
      <dgm:spPr/>
      <dgm:t>
        <a:bodyPr/>
        <a:lstStyle/>
        <a:p>
          <a:endParaRPr lang="en-US"/>
        </a:p>
      </dgm:t>
    </dgm:pt>
    <dgm:pt modelId="{CF0B4C94-8F9D-5E4C-9EAF-64EBDA89F7BE}" type="pres">
      <dgm:prSet presAssocID="{DE4D3766-C1CB-4274-893D-02E229E82011}" presName="outerComposite" presStyleCnt="0">
        <dgm:presLayoutVars>
          <dgm:chMax val="5"/>
          <dgm:dir/>
          <dgm:resizeHandles val="exact"/>
        </dgm:presLayoutVars>
      </dgm:prSet>
      <dgm:spPr/>
    </dgm:pt>
    <dgm:pt modelId="{6EA761D7-ED8B-8E47-B851-1E6471FC93E0}" type="pres">
      <dgm:prSet presAssocID="{DE4D3766-C1CB-4274-893D-02E229E82011}" presName="dummyMaxCanvas" presStyleCnt="0">
        <dgm:presLayoutVars/>
      </dgm:prSet>
      <dgm:spPr/>
    </dgm:pt>
    <dgm:pt modelId="{45385AEA-1CB4-1549-B879-F6B613D0C8B0}" type="pres">
      <dgm:prSet presAssocID="{DE4D3766-C1CB-4274-893D-02E229E82011}" presName="FourNodes_1" presStyleLbl="node1" presStyleIdx="0" presStyleCnt="4">
        <dgm:presLayoutVars>
          <dgm:bulletEnabled val="1"/>
        </dgm:presLayoutVars>
      </dgm:prSet>
      <dgm:spPr/>
    </dgm:pt>
    <dgm:pt modelId="{3A25A41E-DE06-BA4F-B948-C29D4A6BD84E}" type="pres">
      <dgm:prSet presAssocID="{DE4D3766-C1CB-4274-893D-02E229E82011}" presName="FourNodes_2" presStyleLbl="node1" presStyleIdx="1" presStyleCnt="4">
        <dgm:presLayoutVars>
          <dgm:bulletEnabled val="1"/>
        </dgm:presLayoutVars>
      </dgm:prSet>
      <dgm:spPr/>
    </dgm:pt>
    <dgm:pt modelId="{9AA90A5D-ADF7-9148-A1BB-37EC10D9EE51}" type="pres">
      <dgm:prSet presAssocID="{DE4D3766-C1CB-4274-893D-02E229E82011}" presName="FourNodes_3" presStyleLbl="node1" presStyleIdx="2" presStyleCnt="4">
        <dgm:presLayoutVars>
          <dgm:bulletEnabled val="1"/>
        </dgm:presLayoutVars>
      </dgm:prSet>
      <dgm:spPr/>
    </dgm:pt>
    <dgm:pt modelId="{E7F257CB-76E5-0047-90BB-AD607EAE7CBF}" type="pres">
      <dgm:prSet presAssocID="{DE4D3766-C1CB-4274-893D-02E229E82011}" presName="FourNodes_4" presStyleLbl="node1" presStyleIdx="3" presStyleCnt="4">
        <dgm:presLayoutVars>
          <dgm:bulletEnabled val="1"/>
        </dgm:presLayoutVars>
      </dgm:prSet>
      <dgm:spPr/>
    </dgm:pt>
    <dgm:pt modelId="{EC182305-75B3-954E-BB67-B498D50608BB}" type="pres">
      <dgm:prSet presAssocID="{DE4D3766-C1CB-4274-893D-02E229E82011}" presName="FourConn_1-2" presStyleLbl="fgAccFollowNode1" presStyleIdx="0" presStyleCnt="3">
        <dgm:presLayoutVars>
          <dgm:bulletEnabled val="1"/>
        </dgm:presLayoutVars>
      </dgm:prSet>
      <dgm:spPr/>
    </dgm:pt>
    <dgm:pt modelId="{0678E400-3EA1-F24B-9760-911F0408353F}" type="pres">
      <dgm:prSet presAssocID="{DE4D3766-C1CB-4274-893D-02E229E82011}" presName="FourConn_2-3" presStyleLbl="fgAccFollowNode1" presStyleIdx="1" presStyleCnt="3">
        <dgm:presLayoutVars>
          <dgm:bulletEnabled val="1"/>
        </dgm:presLayoutVars>
      </dgm:prSet>
      <dgm:spPr/>
    </dgm:pt>
    <dgm:pt modelId="{34940A3D-A375-044A-A2D2-C325BFC909AA}" type="pres">
      <dgm:prSet presAssocID="{DE4D3766-C1CB-4274-893D-02E229E82011}" presName="FourConn_3-4" presStyleLbl="fgAccFollowNode1" presStyleIdx="2" presStyleCnt="3">
        <dgm:presLayoutVars>
          <dgm:bulletEnabled val="1"/>
        </dgm:presLayoutVars>
      </dgm:prSet>
      <dgm:spPr/>
    </dgm:pt>
    <dgm:pt modelId="{3E22ABFE-56B5-3C4D-85D1-274B01C662A2}" type="pres">
      <dgm:prSet presAssocID="{DE4D3766-C1CB-4274-893D-02E229E82011}" presName="FourNodes_1_text" presStyleLbl="node1" presStyleIdx="3" presStyleCnt="4">
        <dgm:presLayoutVars>
          <dgm:bulletEnabled val="1"/>
        </dgm:presLayoutVars>
      </dgm:prSet>
      <dgm:spPr/>
    </dgm:pt>
    <dgm:pt modelId="{E6AF7B08-AC39-1F44-A11C-B9154A4F6C7B}" type="pres">
      <dgm:prSet presAssocID="{DE4D3766-C1CB-4274-893D-02E229E82011}" presName="FourNodes_2_text" presStyleLbl="node1" presStyleIdx="3" presStyleCnt="4">
        <dgm:presLayoutVars>
          <dgm:bulletEnabled val="1"/>
        </dgm:presLayoutVars>
      </dgm:prSet>
      <dgm:spPr/>
    </dgm:pt>
    <dgm:pt modelId="{6D88E346-C61D-F840-B75B-5510232785AF}" type="pres">
      <dgm:prSet presAssocID="{DE4D3766-C1CB-4274-893D-02E229E82011}" presName="FourNodes_3_text" presStyleLbl="node1" presStyleIdx="3" presStyleCnt="4">
        <dgm:presLayoutVars>
          <dgm:bulletEnabled val="1"/>
        </dgm:presLayoutVars>
      </dgm:prSet>
      <dgm:spPr/>
    </dgm:pt>
    <dgm:pt modelId="{69E59555-5736-8247-A872-0D7E675A416D}" type="pres">
      <dgm:prSet presAssocID="{DE4D3766-C1CB-4274-893D-02E229E8201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10DB631-4A6A-F443-BD64-17E324BCB6C3}" type="presOf" srcId="{3D4DC2ED-3BA8-4274-A6A4-97C544C4835A}" destId="{3E22ABFE-56B5-3C4D-85D1-274B01C662A2}" srcOrd="1" destOrd="0" presId="urn:microsoft.com/office/officeart/2005/8/layout/vProcess5"/>
    <dgm:cxn modelId="{00FEF940-E9B9-924C-AC58-2AD34005B2EB}" type="presOf" srcId="{0D9FB594-DDB8-4433-92A8-92184C70AA5B}" destId="{69E59555-5736-8247-A872-0D7E675A416D}" srcOrd="1" destOrd="0" presId="urn:microsoft.com/office/officeart/2005/8/layout/vProcess5"/>
    <dgm:cxn modelId="{C79B135B-3D3D-E948-8CAA-B51793DB7247}" type="presOf" srcId="{CC2C2718-E755-48D4-A880-FCC1B0ED1F9F}" destId="{34940A3D-A375-044A-A2D2-C325BFC909AA}" srcOrd="0" destOrd="0" presId="urn:microsoft.com/office/officeart/2005/8/layout/vProcess5"/>
    <dgm:cxn modelId="{F178B35B-6DCB-7E45-9F35-6D5AAC532508}" type="presOf" srcId="{3D4DC2ED-3BA8-4274-A6A4-97C544C4835A}" destId="{45385AEA-1CB4-1549-B879-F6B613D0C8B0}" srcOrd="0" destOrd="0" presId="urn:microsoft.com/office/officeart/2005/8/layout/vProcess5"/>
    <dgm:cxn modelId="{8AA14E5C-9322-4E44-8B32-30E5A19B0338}" type="presOf" srcId="{0CC3EF8D-BE18-482D-810A-6883816A91BA}" destId="{6D88E346-C61D-F840-B75B-5510232785AF}" srcOrd="1" destOrd="0" presId="urn:microsoft.com/office/officeart/2005/8/layout/vProcess5"/>
    <dgm:cxn modelId="{E00B8B4A-B283-4B4C-A650-C60ADD9AF117}" type="presOf" srcId="{DE4D3766-C1CB-4274-893D-02E229E82011}" destId="{CF0B4C94-8F9D-5E4C-9EAF-64EBDA89F7BE}" srcOrd="0" destOrd="0" presId="urn:microsoft.com/office/officeart/2005/8/layout/vProcess5"/>
    <dgm:cxn modelId="{94039174-1A3D-1F4A-8A8E-9F8B21688C66}" type="presOf" srcId="{0D9FB594-DDB8-4433-92A8-92184C70AA5B}" destId="{E7F257CB-76E5-0047-90BB-AD607EAE7CBF}" srcOrd="0" destOrd="0" presId="urn:microsoft.com/office/officeart/2005/8/layout/vProcess5"/>
    <dgm:cxn modelId="{5ACC0880-B018-4912-84C9-6FD143DD0D34}" srcId="{DE4D3766-C1CB-4274-893D-02E229E82011}" destId="{3D4DC2ED-3BA8-4274-A6A4-97C544C4835A}" srcOrd="0" destOrd="0" parTransId="{E114D187-9FA9-4312-B5D4-5AB9C96DCE41}" sibTransId="{C178076B-7E6B-439D-87EE-83C925B18B4F}"/>
    <dgm:cxn modelId="{40C9C386-17F6-413B-B5BA-072A5ACC2AFA}" srcId="{DE4D3766-C1CB-4274-893D-02E229E82011}" destId="{0D9FB594-DDB8-4433-92A8-92184C70AA5B}" srcOrd="3" destOrd="0" parTransId="{C69A7823-FAE5-474A-8E21-FAE5EAF05FDA}" sibTransId="{E077338A-BE91-4B37-BDCF-83135F20552A}"/>
    <dgm:cxn modelId="{A3101A87-C0CE-4EA5-8E6D-F852CE3FE217}" srcId="{DE4D3766-C1CB-4274-893D-02E229E82011}" destId="{0CC3EF8D-BE18-482D-810A-6883816A91BA}" srcOrd="2" destOrd="0" parTransId="{3A6AF1F9-C4DE-44D4-8502-7ADF227EE7A3}" sibTransId="{CC2C2718-E755-48D4-A880-FCC1B0ED1F9F}"/>
    <dgm:cxn modelId="{A55E8C9D-9C3C-234F-BDB5-A48C6EEECBE2}" type="presOf" srcId="{C178076B-7E6B-439D-87EE-83C925B18B4F}" destId="{EC182305-75B3-954E-BB67-B498D50608BB}" srcOrd="0" destOrd="0" presId="urn:microsoft.com/office/officeart/2005/8/layout/vProcess5"/>
    <dgm:cxn modelId="{9C810FC9-E8A6-A242-8630-22EA363809A5}" type="presOf" srcId="{45862F65-F661-433B-AD7A-581A87040C0A}" destId="{0678E400-3EA1-F24B-9760-911F0408353F}" srcOrd="0" destOrd="0" presId="urn:microsoft.com/office/officeart/2005/8/layout/vProcess5"/>
    <dgm:cxn modelId="{5339FFD7-6D7B-124E-92C9-DB307D8C6CD5}" type="presOf" srcId="{E7C96D0F-0F81-4D05-8CBF-29E52A5CF7DF}" destId="{3A25A41E-DE06-BA4F-B948-C29D4A6BD84E}" srcOrd="0" destOrd="0" presId="urn:microsoft.com/office/officeart/2005/8/layout/vProcess5"/>
    <dgm:cxn modelId="{D934F0D9-623D-B94A-B43F-0EEA075CDB5C}" type="presOf" srcId="{E7C96D0F-0F81-4D05-8CBF-29E52A5CF7DF}" destId="{E6AF7B08-AC39-1F44-A11C-B9154A4F6C7B}" srcOrd="1" destOrd="0" presId="urn:microsoft.com/office/officeart/2005/8/layout/vProcess5"/>
    <dgm:cxn modelId="{8DC651DA-0F40-42CF-9036-CC79A647FA5B}" srcId="{DE4D3766-C1CB-4274-893D-02E229E82011}" destId="{E7C96D0F-0F81-4D05-8CBF-29E52A5CF7DF}" srcOrd="1" destOrd="0" parTransId="{EFBED4A2-8790-4E64-A14F-C800AD61AB00}" sibTransId="{45862F65-F661-433B-AD7A-581A87040C0A}"/>
    <dgm:cxn modelId="{230146F5-93E2-DD4C-9A2A-061509F6E37B}" type="presOf" srcId="{0CC3EF8D-BE18-482D-810A-6883816A91BA}" destId="{9AA90A5D-ADF7-9148-A1BB-37EC10D9EE51}" srcOrd="0" destOrd="0" presId="urn:microsoft.com/office/officeart/2005/8/layout/vProcess5"/>
    <dgm:cxn modelId="{A709C0B3-9924-2B48-B0C4-D8733B03EB5B}" type="presParOf" srcId="{CF0B4C94-8F9D-5E4C-9EAF-64EBDA89F7BE}" destId="{6EA761D7-ED8B-8E47-B851-1E6471FC93E0}" srcOrd="0" destOrd="0" presId="urn:microsoft.com/office/officeart/2005/8/layout/vProcess5"/>
    <dgm:cxn modelId="{C64379CD-834E-6541-8608-5DEA795AEFCC}" type="presParOf" srcId="{CF0B4C94-8F9D-5E4C-9EAF-64EBDA89F7BE}" destId="{45385AEA-1CB4-1549-B879-F6B613D0C8B0}" srcOrd="1" destOrd="0" presId="urn:microsoft.com/office/officeart/2005/8/layout/vProcess5"/>
    <dgm:cxn modelId="{7201C32F-42D7-FD42-9521-8968BEDA4C90}" type="presParOf" srcId="{CF0B4C94-8F9D-5E4C-9EAF-64EBDA89F7BE}" destId="{3A25A41E-DE06-BA4F-B948-C29D4A6BD84E}" srcOrd="2" destOrd="0" presId="urn:microsoft.com/office/officeart/2005/8/layout/vProcess5"/>
    <dgm:cxn modelId="{A4B793E2-C8BD-BF46-AA3F-5EBF8DF4F627}" type="presParOf" srcId="{CF0B4C94-8F9D-5E4C-9EAF-64EBDA89F7BE}" destId="{9AA90A5D-ADF7-9148-A1BB-37EC10D9EE51}" srcOrd="3" destOrd="0" presId="urn:microsoft.com/office/officeart/2005/8/layout/vProcess5"/>
    <dgm:cxn modelId="{B8D0113B-3959-0947-88EE-DDA048DCFAD4}" type="presParOf" srcId="{CF0B4C94-8F9D-5E4C-9EAF-64EBDA89F7BE}" destId="{E7F257CB-76E5-0047-90BB-AD607EAE7CBF}" srcOrd="4" destOrd="0" presId="urn:microsoft.com/office/officeart/2005/8/layout/vProcess5"/>
    <dgm:cxn modelId="{CA97BA06-C198-9F49-B381-E06DDF449C37}" type="presParOf" srcId="{CF0B4C94-8F9D-5E4C-9EAF-64EBDA89F7BE}" destId="{EC182305-75B3-954E-BB67-B498D50608BB}" srcOrd="5" destOrd="0" presId="urn:microsoft.com/office/officeart/2005/8/layout/vProcess5"/>
    <dgm:cxn modelId="{79A2ADD2-21DF-5245-80A9-8C61FEA14925}" type="presParOf" srcId="{CF0B4C94-8F9D-5E4C-9EAF-64EBDA89F7BE}" destId="{0678E400-3EA1-F24B-9760-911F0408353F}" srcOrd="6" destOrd="0" presId="urn:microsoft.com/office/officeart/2005/8/layout/vProcess5"/>
    <dgm:cxn modelId="{49C7E5C0-0337-EA4B-BAE0-C412E0594845}" type="presParOf" srcId="{CF0B4C94-8F9D-5E4C-9EAF-64EBDA89F7BE}" destId="{34940A3D-A375-044A-A2D2-C325BFC909AA}" srcOrd="7" destOrd="0" presId="urn:microsoft.com/office/officeart/2005/8/layout/vProcess5"/>
    <dgm:cxn modelId="{9011DEDE-F002-3843-88D6-BDAB1CC7069D}" type="presParOf" srcId="{CF0B4C94-8F9D-5E4C-9EAF-64EBDA89F7BE}" destId="{3E22ABFE-56B5-3C4D-85D1-274B01C662A2}" srcOrd="8" destOrd="0" presId="urn:microsoft.com/office/officeart/2005/8/layout/vProcess5"/>
    <dgm:cxn modelId="{DBA1E876-2BDC-2741-BF16-8C7E965315E2}" type="presParOf" srcId="{CF0B4C94-8F9D-5E4C-9EAF-64EBDA89F7BE}" destId="{E6AF7B08-AC39-1F44-A11C-B9154A4F6C7B}" srcOrd="9" destOrd="0" presId="urn:microsoft.com/office/officeart/2005/8/layout/vProcess5"/>
    <dgm:cxn modelId="{803A886C-ACDB-E14E-A817-D062E31B5C8B}" type="presParOf" srcId="{CF0B4C94-8F9D-5E4C-9EAF-64EBDA89F7BE}" destId="{6D88E346-C61D-F840-B75B-5510232785AF}" srcOrd="10" destOrd="0" presId="urn:microsoft.com/office/officeart/2005/8/layout/vProcess5"/>
    <dgm:cxn modelId="{F1729C9E-D17D-F547-8640-C1C501D49BB1}" type="presParOf" srcId="{CF0B4C94-8F9D-5E4C-9EAF-64EBDA89F7BE}" destId="{69E59555-5736-8247-A872-0D7E675A416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3788A-B243-407D-B766-2FF8A5FC5E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5396B86-7A41-46BD-88E7-036BF4740A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 important words we learned about today. </a:t>
          </a:r>
        </a:p>
      </dgm:t>
    </dgm:pt>
    <dgm:pt modelId="{77C3FA82-89A4-42F5-AD98-273FE38C2717}" type="parTrans" cxnId="{BAAFCDDD-C867-4B6F-AE25-3D6423E955B7}">
      <dgm:prSet/>
      <dgm:spPr/>
      <dgm:t>
        <a:bodyPr/>
        <a:lstStyle/>
        <a:p>
          <a:endParaRPr lang="en-US"/>
        </a:p>
      </dgm:t>
    </dgm:pt>
    <dgm:pt modelId="{79A1625E-21EF-408A-A788-5F97F9A8845C}" type="sibTrans" cxnId="{BAAFCDDD-C867-4B6F-AE25-3D6423E955B7}">
      <dgm:prSet/>
      <dgm:spPr/>
      <dgm:t>
        <a:bodyPr/>
        <a:lstStyle/>
        <a:p>
          <a:endParaRPr lang="en-US"/>
        </a:p>
      </dgm:t>
    </dgm:pt>
    <dgm:pt modelId="{29F8947D-B23E-443A-AA3C-766D0D5BA8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 living things that are in our soil. </a:t>
          </a:r>
        </a:p>
      </dgm:t>
    </dgm:pt>
    <dgm:pt modelId="{92476DC2-0E50-4719-AD51-10752C526FA8}" type="parTrans" cxnId="{363548A7-1DD8-482D-A951-E496A3F4D55D}">
      <dgm:prSet/>
      <dgm:spPr/>
      <dgm:t>
        <a:bodyPr/>
        <a:lstStyle/>
        <a:p>
          <a:endParaRPr lang="en-US"/>
        </a:p>
      </dgm:t>
    </dgm:pt>
    <dgm:pt modelId="{3712D568-346B-4815-B17C-B8A66BE75FC0}" type="sibTrans" cxnId="{363548A7-1DD8-482D-A951-E496A3F4D55D}">
      <dgm:prSet/>
      <dgm:spPr/>
      <dgm:t>
        <a:bodyPr/>
        <a:lstStyle/>
        <a:p>
          <a:endParaRPr lang="en-US"/>
        </a:p>
      </dgm:t>
    </dgm:pt>
    <dgm:pt modelId="{D0BEDD7C-4BF6-4EB8-B3AE-AE01F729FD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 interesting fact that you learned today. In sentence form. </a:t>
          </a:r>
        </a:p>
      </dgm:t>
    </dgm:pt>
    <dgm:pt modelId="{5B488229-E901-403A-AEED-C68C9D25E046}" type="parTrans" cxnId="{DF659CE0-2CED-494D-A18D-A21FA15DBA27}">
      <dgm:prSet/>
      <dgm:spPr/>
      <dgm:t>
        <a:bodyPr/>
        <a:lstStyle/>
        <a:p>
          <a:endParaRPr lang="en-US"/>
        </a:p>
      </dgm:t>
    </dgm:pt>
    <dgm:pt modelId="{1EDB7FBC-7B44-4C7A-878C-425A86C85286}" type="sibTrans" cxnId="{DF659CE0-2CED-494D-A18D-A21FA15DBA27}">
      <dgm:prSet/>
      <dgm:spPr/>
      <dgm:t>
        <a:bodyPr/>
        <a:lstStyle/>
        <a:p>
          <a:endParaRPr lang="en-US"/>
        </a:p>
      </dgm:t>
    </dgm:pt>
    <dgm:pt modelId="{D3E144DD-CF5D-4CA8-AC16-9BA33FDD4692}" type="pres">
      <dgm:prSet presAssocID="{EF93788A-B243-407D-B766-2FF8A5FC5EF4}" presName="root" presStyleCnt="0">
        <dgm:presLayoutVars>
          <dgm:dir/>
          <dgm:resizeHandles val="exact"/>
        </dgm:presLayoutVars>
      </dgm:prSet>
      <dgm:spPr/>
    </dgm:pt>
    <dgm:pt modelId="{9D04126E-BE13-44CB-9855-42D76A1A1E97}" type="pres">
      <dgm:prSet presAssocID="{05396B86-7A41-46BD-88E7-036BF4740AAA}" presName="compNode" presStyleCnt="0"/>
      <dgm:spPr/>
    </dgm:pt>
    <dgm:pt modelId="{7345D403-E9AD-43E3-B1E0-DD3AA695CB54}" type="pres">
      <dgm:prSet presAssocID="{05396B86-7A41-46BD-88E7-036BF4740AAA}" presName="bgRect" presStyleLbl="bgShp" presStyleIdx="0" presStyleCnt="3"/>
      <dgm:spPr/>
    </dgm:pt>
    <dgm:pt modelId="{ED7E4275-F6EB-4607-BCCE-B3C5076759EA}" type="pres">
      <dgm:prSet presAssocID="{05396B86-7A41-46BD-88E7-036BF4740A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EAA23DB0-6416-49F2-86D7-056E5198CFF7}" type="pres">
      <dgm:prSet presAssocID="{05396B86-7A41-46BD-88E7-036BF4740AAA}" presName="spaceRect" presStyleCnt="0"/>
      <dgm:spPr/>
    </dgm:pt>
    <dgm:pt modelId="{EC463DE0-BBF3-4528-B607-3DB9F32CF688}" type="pres">
      <dgm:prSet presAssocID="{05396B86-7A41-46BD-88E7-036BF4740AAA}" presName="parTx" presStyleLbl="revTx" presStyleIdx="0" presStyleCnt="3">
        <dgm:presLayoutVars>
          <dgm:chMax val="0"/>
          <dgm:chPref val="0"/>
        </dgm:presLayoutVars>
      </dgm:prSet>
      <dgm:spPr/>
    </dgm:pt>
    <dgm:pt modelId="{C2A6DFCC-EF5B-4D1D-ACA7-1FF583E1EF71}" type="pres">
      <dgm:prSet presAssocID="{79A1625E-21EF-408A-A788-5F97F9A8845C}" presName="sibTrans" presStyleCnt="0"/>
      <dgm:spPr/>
    </dgm:pt>
    <dgm:pt modelId="{C6140B1E-8754-4193-975E-ABA5CD997A81}" type="pres">
      <dgm:prSet presAssocID="{29F8947D-B23E-443A-AA3C-766D0D5BA824}" presName="compNode" presStyleCnt="0"/>
      <dgm:spPr/>
    </dgm:pt>
    <dgm:pt modelId="{56A23E7D-5574-495D-85C5-AA00435158AD}" type="pres">
      <dgm:prSet presAssocID="{29F8947D-B23E-443A-AA3C-766D0D5BA824}" presName="bgRect" presStyleLbl="bgShp" presStyleIdx="1" presStyleCnt="3"/>
      <dgm:spPr/>
    </dgm:pt>
    <dgm:pt modelId="{ECE84E4D-C8FC-43B1-8C3D-F13F4BF7ED46}" type="pres">
      <dgm:prSet presAssocID="{29F8947D-B23E-443A-AA3C-766D0D5BA8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9EE66C50-DBE7-4EAE-B60A-CC4010D668CA}" type="pres">
      <dgm:prSet presAssocID="{29F8947D-B23E-443A-AA3C-766D0D5BA824}" presName="spaceRect" presStyleCnt="0"/>
      <dgm:spPr/>
    </dgm:pt>
    <dgm:pt modelId="{1827E1A2-9D3A-4F49-B93B-AD71E631AFF3}" type="pres">
      <dgm:prSet presAssocID="{29F8947D-B23E-443A-AA3C-766D0D5BA824}" presName="parTx" presStyleLbl="revTx" presStyleIdx="1" presStyleCnt="3">
        <dgm:presLayoutVars>
          <dgm:chMax val="0"/>
          <dgm:chPref val="0"/>
        </dgm:presLayoutVars>
      </dgm:prSet>
      <dgm:spPr/>
    </dgm:pt>
    <dgm:pt modelId="{355FFE8B-1B92-4D7F-82C3-DA0468EFE3B0}" type="pres">
      <dgm:prSet presAssocID="{3712D568-346B-4815-B17C-B8A66BE75FC0}" presName="sibTrans" presStyleCnt="0"/>
      <dgm:spPr/>
    </dgm:pt>
    <dgm:pt modelId="{67D880F0-48DC-47A8-87B9-658C442AEC1D}" type="pres">
      <dgm:prSet presAssocID="{D0BEDD7C-4BF6-4EB8-B3AE-AE01F729FDA0}" presName="compNode" presStyleCnt="0"/>
      <dgm:spPr/>
    </dgm:pt>
    <dgm:pt modelId="{FC7CD744-8AC8-469B-ACE2-F14317E3A7AE}" type="pres">
      <dgm:prSet presAssocID="{D0BEDD7C-4BF6-4EB8-B3AE-AE01F729FDA0}" presName="bgRect" presStyleLbl="bgShp" presStyleIdx="2" presStyleCnt="3"/>
      <dgm:spPr/>
    </dgm:pt>
    <dgm:pt modelId="{3B890F7A-1EF4-44AD-B7A8-E78182E1F1CC}" type="pres">
      <dgm:prSet presAssocID="{D0BEDD7C-4BF6-4EB8-B3AE-AE01F729FD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25C6E262-40D1-4794-9A65-66CE0F0CBE91}" type="pres">
      <dgm:prSet presAssocID="{D0BEDD7C-4BF6-4EB8-B3AE-AE01F729FDA0}" presName="spaceRect" presStyleCnt="0"/>
      <dgm:spPr/>
    </dgm:pt>
    <dgm:pt modelId="{F5E12807-747D-47B3-B50C-8EF88695BCF6}" type="pres">
      <dgm:prSet presAssocID="{D0BEDD7C-4BF6-4EB8-B3AE-AE01F729FDA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EC5920-CFBC-41DA-9F33-19B04969F1D1}" type="presOf" srcId="{29F8947D-B23E-443A-AA3C-766D0D5BA824}" destId="{1827E1A2-9D3A-4F49-B93B-AD71E631AFF3}" srcOrd="0" destOrd="0" presId="urn:microsoft.com/office/officeart/2018/2/layout/IconVerticalSolidList"/>
    <dgm:cxn modelId="{81071F24-C8BC-4A18-A955-581367C4E9D1}" type="presOf" srcId="{D0BEDD7C-4BF6-4EB8-B3AE-AE01F729FDA0}" destId="{F5E12807-747D-47B3-B50C-8EF88695BCF6}" srcOrd="0" destOrd="0" presId="urn:microsoft.com/office/officeart/2018/2/layout/IconVerticalSolidList"/>
    <dgm:cxn modelId="{DED5E793-BFB1-46CE-8328-09CD211B7AC2}" type="presOf" srcId="{EF93788A-B243-407D-B766-2FF8A5FC5EF4}" destId="{D3E144DD-CF5D-4CA8-AC16-9BA33FDD4692}" srcOrd="0" destOrd="0" presId="urn:microsoft.com/office/officeart/2018/2/layout/IconVerticalSolidList"/>
    <dgm:cxn modelId="{363548A7-1DD8-482D-A951-E496A3F4D55D}" srcId="{EF93788A-B243-407D-B766-2FF8A5FC5EF4}" destId="{29F8947D-B23E-443A-AA3C-766D0D5BA824}" srcOrd="1" destOrd="0" parTransId="{92476DC2-0E50-4719-AD51-10752C526FA8}" sibTransId="{3712D568-346B-4815-B17C-B8A66BE75FC0}"/>
    <dgm:cxn modelId="{6546DFCE-225B-4A17-80C8-777A3C0D3E8D}" type="presOf" srcId="{05396B86-7A41-46BD-88E7-036BF4740AAA}" destId="{EC463DE0-BBF3-4528-B607-3DB9F32CF688}" srcOrd="0" destOrd="0" presId="urn:microsoft.com/office/officeart/2018/2/layout/IconVerticalSolidList"/>
    <dgm:cxn modelId="{BAAFCDDD-C867-4B6F-AE25-3D6423E955B7}" srcId="{EF93788A-B243-407D-B766-2FF8A5FC5EF4}" destId="{05396B86-7A41-46BD-88E7-036BF4740AAA}" srcOrd="0" destOrd="0" parTransId="{77C3FA82-89A4-42F5-AD98-273FE38C2717}" sibTransId="{79A1625E-21EF-408A-A788-5F97F9A8845C}"/>
    <dgm:cxn modelId="{DF659CE0-2CED-494D-A18D-A21FA15DBA27}" srcId="{EF93788A-B243-407D-B766-2FF8A5FC5EF4}" destId="{D0BEDD7C-4BF6-4EB8-B3AE-AE01F729FDA0}" srcOrd="2" destOrd="0" parTransId="{5B488229-E901-403A-AEED-C68C9D25E046}" sibTransId="{1EDB7FBC-7B44-4C7A-878C-425A86C85286}"/>
    <dgm:cxn modelId="{45028DC5-1184-4BD3-AC80-81DB1F6D1D14}" type="presParOf" srcId="{D3E144DD-CF5D-4CA8-AC16-9BA33FDD4692}" destId="{9D04126E-BE13-44CB-9855-42D76A1A1E97}" srcOrd="0" destOrd="0" presId="urn:microsoft.com/office/officeart/2018/2/layout/IconVerticalSolidList"/>
    <dgm:cxn modelId="{D99357D0-8875-4AF6-AFB9-A9654F6E73A6}" type="presParOf" srcId="{9D04126E-BE13-44CB-9855-42D76A1A1E97}" destId="{7345D403-E9AD-43E3-B1E0-DD3AA695CB54}" srcOrd="0" destOrd="0" presId="urn:microsoft.com/office/officeart/2018/2/layout/IconVerticalSolidList"/>
    <dgm:cxn modelId="{C0D5E21A-2289-4F65-A530-87F18207E889}" type="presParOf" srcId="{9D04126E-BE13-44CB-9855-42D76A1A1E97}" destId="{ED7E4275-F6EB-4607-BCCE-B3C5076759EA}" srcOrd="1" destOrd="0" presId="urn:microsoft.com/office/officeart/2018/2/layout/IconVerticalSolidList"/>
    <dgm:cxn modelId="{AC606DE8-3E46-4DE0-A0FA-EAC3FE1D3C56}" type="presParOf" srcId="{9D04126E-BE13-44CB-9855-42D76A1A1E97}" destId="{EAA23DB0-6416-49F2-86D7-056E5198CFF7}" srcOrd="2" destOrd="0" presId="urn:microsoft.com/office/officeart/2018/2/layout/IconVerticalSolidList"/>
    <dgm:cxn modelId="{DFBE4F8B-C35D-4B55-9452-E72DB93D50ED}" type="presParOf" srcId="{9D04126E-BE13-44CB-9855-42D76A1A1E97}" destId="{EC463DE0-BBF3-4528-B607-3DB9F32CF688}" srcOrd="3" destOrd="0" presId="urn:microsoft.com/office/officeart/2018/2/layout/IconVerticalSolidList"/>
    <dgm:cxn modelId="{00D269B9-E105-447F-A0C2-110E6985328F}" type="presParOf" srcId="{D3E144DD-CF5D-4CA8-AC16-9BA33FDD4692}" destId="{C2A6DFCC-EF5B-4D1D-ACA7-1FF583E1EF71}" srcOrd="1" destOrd="0" presId="urn:microsoft.com/office/officeart/2018/2/layout/IconVerticalSolidList"/>
    <dgm:cxn modelId="{6E71E8A5-342E-4C28-8647-2ACA3DA57BAC}" type="presParOf" srcId="{D3E144DD-CF5D-4CA8-AC16-9BA33FDD4692}" destId="{C6140B1E-8754-4193-975E-ABA5CD997A81}" srcOrd="2" destOrd="0" presId="urn:microsoft.com/office/officeart/2018/2/layout/IconVerticalSolidList"/>
    <dgm:cxn modelId="{B44391CB-93CA-4C84-9FBA-89710EF780E9}" type="presParOf" srcId="{C6140B1E-8754-4193-975E-ABA5CD997A81}" destId="{56A23E7D-5574-495D-85C5-AA00435158AD}" srcOrd="0" destOrd="0" presId="urn:microsoft.com/office/officeart/2018/2/layout/IconVerticalSolidList"/>
    <dgm:cxn modelId="{A42CBE7C-4126-4C76-8DE8-81A23E7F11B1}" type="presParOf" srcId="{C6140B1E-8754-4193-975E-ABA5CD997A81}" destId="{ECE84E4D-C8FC-43B1-8C3D-F13F4BF7ED46}" srcOrd="1" destOrd="0" presId="urn:microsoft.com/office/officeart/2018/2/layout/IconVerticalSolidList"/>
    <dgm:cxn modelId="{9CEDCAE6-4BF1-4EB3-9A40-3C5C59A147CD}" type="presParOf" srcId="{C6140B1E-8754-4193-975E-ABA5CD997A81}" destId="{9EE66C50-DBE7-4EAE-B60A-CC4010D668CA}" srcOrd="2" destOrd="0" presId="urn:microsoft.com/office/officeart/2018/2/layout/IconVerticalSolidList"/>
    <dgm:cxn modelId="{400477B4-6297-40FF-9290-AF733B787339}" type="presParOf" srcId="{C6140B1E-8754-4193-975E-ABA5CD997A81}" destId="{1827E1A2-9D3A-4F49-B93B-AD71E631AFF3}" srcOrd="3" destOrd="0" presId="urn:microsoft.com/office/officeart/2018/2/layout/IconVerticalSolidList"/>
    <dgm:cxn modelId="{B2F29459-A7FC-4518-8F52-ED71E0DBBB25}" type="presParOf" srcId="{D3E144DD-CF5D-4CA8-AC16-9BA33FDD4692}" destId="{355FFE8B-1B92-4D7F-82C3-DA0468EFE3B0}" srcOrd="3" destOrd="0" presId="urn:microsoft.com/office/officeart/2018/2/layout/IconVerticalSolidList"/>
    <dgm:cxn modelId="{964F8B90-B74D-4274-A270-C2CF30054458}" type="presParOf" srcId="{D3E144DD-CF5D-4CA8-AC16-9BA33FDD4692}" destId="{67D880F0-48DC-47A8-87B9-658C442AEC1D}" srcOrd="4" destOrd="0" presId="urn:microsoft.com/office/officeart/2018/2/layout/IconVerticalSolidList"/>
    <dgm:cxn modelId="{FE7B104E-E8C1-4BF1-AAA8-8735E10793A4}" type="presParOf" srcId="{67D880F0-48DC-47A8-87B9-658C442AEC1D}" destId="{FC7CD744-8AC8-469B-ACE2-F14317E3A7AE}" srcOrd="0" destOrd="0" presId="urn:microsoft.com/office/officeart/2018/2/layout/IconVerticalSolidList"/>
    <dgm:cxn modelId="{0ED38B0E-90C6-4E89-AFEA-D3A6063FDE47}" type="presParOf" srcId="{67D880F0-48DC-47A8-87B9-658C442AEC1D}" destId="{3B890F7A-1EF4-44AD-B7A8-E78182E1F1CC}" srcOrd="1" destOrd="0" presId="urn:microsoft.com/office/officeart/2018/2/layout/IconVerticalSolidList"/>
    <dgm:cxn modelId="{A54D14CF-55A8-4F2B-A8FA-FB6AA54902C1}" type="presParOf" srcId="{67D880F0-48DC-47A8-87B9-658C442AEC1D}" destId="{25C6E262-40D1-4794-9A65-66CE0F0CBE91}" srcOrd="2" destOrd="0" presId="urn:microsoft.com/office/officeart/2018/2/layout/IconVerticalSolidList"/>
    <dgm:cxn modelId="{188D0FE1-82A6-4DB2-B9DD-E6217CC08990}" type="presParOf" srcId="{67D880F0-48DC-47A8-87B9-658C442AEC1D}" destId="{F5E12807-747D-47B3-B50C-8EF88695BC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85AEA-1CB4-1549-B879-F6B613D0C8B0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Using two sentences answer the following questions.</a:t>
          </a:r>
        </a:p>
      </dsp:txBody>
      <dsp:txXfrm>
        <a:off x="28038" y="28038"/>
        <a:ext cx="7298593" cy="901218"/>
      </dsp:txXfrm>
    </dsp:sp>
    <dsp:sp modelId="{3A25A41E-DE06-BA4F-B948-C29D4A6BD84E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</a:t>
          </a:r>
          <a:r>
            <a:rPr lang="en-US" sz="2500" kern="1200" baseline="0" dirty="0"/>
            <a:t> is soil?</a:t>
          </a:r>
          <a:endParaRPr lang="en-US" sz="2500" kern="1200" dirty="0"/>
        </a:p>
      </dsp:txBody>
      <dsp:txXfrm>
        <a:off x="732583" y="1159385"/>
        <a:ext cx="7029617" cy="901218"/>
      </dsp:txXfrm>
    </dsp:sp>
    <dsp:sp modelId="{9AA90A5D-ADF7-9148-A1BB-37EC10D9EE51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 we use soil for? </a:t>
          </a:r>
        </a:p>
      </dsp:txBody>
      <dsp:txXfrm>
        <a:off x="1426612" y="2290733"/>
        <a:ext cx="7040133" cy="901218"/>
      </dsp:txXfrm>
    </dsp:sp>
    <dsp:sp modelId="{E7F257CB-76E5-0047-90BB-AD607EAE7CB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 prepared to share with the class </a:t>
          </a:r>
        </a:p>
      </dsp:txBody>
      <dsp:txXfrm>
        <a:off x="2131157" y="3422081"/>
        <a:ext cx="7029617" cy="901218"/>
      </dsp:txXfrm>
    </dsp:sp>
    <dsp:sp modelId="{EC182305-75B3-954E-BB67-B498D50608B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0678E400-3EA1-F24B-9760-911F0408353F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34940A3D-A375-044A-A2D2-C325BFC909AA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D403-E9AD-43E3-B1E0-DD3AA695CB54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E4275-F6EB-4607-BCCE-B3C5076759EA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63DE0-BBF3-4528-B607-3DB9F32CF688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 important words we learned about today. </a:t>
          </a:r>
        </a:p>
      </dsp:txBody>
      <dsp:txXfrm>
        <a:off x="1834628" y="678"/>
        <a:ext cx="4469100" cy="1588423"/>
      </dsp:txXfrm>
    </dsp:sp>
    <dsp:sp modelId="{56A23E7D-5574-495D-85C5-AA00435158AD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84E4D-C8FC-43B1-8C3D-F13F4BF7ED46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7E1A2-9D3A-4F49-B93B-AD71E631AFF3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 living things that are in our soil. </a:t>
          </a:r>
        </a:p>
      </dsp:txBody>
      <dsp:txXfrm>
        <a:off x="1834628" y="1986207"/>
        <a:ext cx="4469100" cy="1588423"/>
      </dsp:txXfrm>
    </dsp:sp>
    <dsp:sp modelId="{FC7CD744-8AC8-469B-ACE2-F14317E3A7AE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90F7A-1EF4-44AD-B7A8-E78182E1F1CC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12807-747D-47B3-B50C-8EF88695BCF6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 interesting fact that you learned today. In sentence form. </a:t>
          </a:r>
        </a:p>
      </dsp:txBody>
      <dsp:txXfrm>
        <a:off x="1834628" y="3971736"/>
        <a:ext cx="4469100" cy="1588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9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09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4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4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5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9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7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4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4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9" r:id="rId6"/>
    <p:sldLayoutId id="2147483704" r:id="rId7"/>
    <p:sldLayoutId id="2147483705" r:id="rId8"/>
    <p:sldLayoutId id="2147483706" r:id="rId9"/>
    <p:sldLayoutId id="2147483708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19734-8DFA-7841-833C-394D698EA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Soil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BFD08-8D40-D94F-AFEF-6236629CE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Chapter 6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Lesson 2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Pages 144-149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54D42-57B1-2142-916D-FFB80F44C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4" r="14731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4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B161DF-E457-41D5-83AD-378B43003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B8B11-0F39-C041-8039-7EF69C4C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Permeability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499" y="4590068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130F-0B28-F943-ADAC-1C290272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n-US" sz="3600" dirty="0"/>
              <a:t>Other properties of soil are color and </a:t>
            </a:r>
            <a:r>
              <a:rPr lang="en-US" sz="3600" b="1" u="sng" dirty="0"/>
              <a:t>permeability</a:t>
            </a:r>
            <a:r>
              <a:rPr lang="en-US" sz="3600" dirty="0"/>
              <a:t>, which indicates how easily water passes through soil.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4345E-13B2-BA4C-AA78-D9490F14735C}"/>
              </a:ext>
            </a:extLst>
          </p:cNvPr>
          <p:cNvSpPr txBox="1"/>
          <p:nvPr/>
        </p:nvSpPr>
        <p:spPr>
          <a:xfrm>
            <a:off x="1817714" y="114300"/>
            <a:ext cx="2768574" cy="37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Thick Soil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0C77E-EF2E-0B49-BEEE-E8038F8A8243}"/>
              </a:ext>
            </a:extLst>
          </p:cNvPr>
          <p:cNvSpPr txBox="1"/>
          <p:nvPr/>
        </p:nvSpPr>
        <p:spPr>
          <a:xfrm>
            <a:off x="1817714" y="3099746"/>
            <a:ext cx="291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Thin Soil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21345-E8C1-8349-A423-08446BA6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33" y="619649"/>
            <a:ext cx="3439603" cy="2295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479F35-E94E-C54E-824B-17ED9A60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33" y="3526287"/>
            <a:ext cx="4213379" cy="30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3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A8BFF-0359-014A-BA86-60AF8475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9F844-81FD-7643-B481-7B599BEC9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spaces between the particles in soil, called pore spaces, determined how </a:t>
            </a:r>
            <a:r>
              <a:rPr lang="en-US" sz="2400" b="1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porous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the soil is.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8482E-E275-954C-BC5D-D6348DCF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98" y="2212082"/>
            <a:ext cx="4252055" cy="2433836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590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968F-AE1E-7A40-94BF-073F7405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64" y="1628204"/>
            <a:ext cx="5721484" cy="4351338"/>
          </a:xfrm>
        </p:spPr>
        <p:txBody>
          <a:bodyPr>
            <a:normAutofit/>
          </a:bodyPr>
          <a:lstStyle/>
          <a:p>
            <a:r>
              <a:rPr lang="en-US" dirty="0"/>
              <a:t>Soil that is permeable to air and </a:t>
            </a:r>
            <a:r>
              <a:rPr lang="en-US" b="1" u="sng" dirty="0"/>
              <a:t>water</a:t>
            </a:r>
            <a:r>
              <a:rPr lang="en-US" dirty="0"/>
              <a:t> will allow living things to survive.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Quick Check: </a:t>
            </a:r>
          </a:p>
          <a:p>
            <a:pPr marL="0" indent="0">
              <a:buNone/>
            </a:pPr>
            <a:r>
              <a:rPr lang="en-US" dirty="0"/>
              <a:t>Where is topsoil? </a:t>
            </a:r>
          </a:p>
          <a:p>
            <a:pPr marL="0" indent="0">
              <a:buNone/>
            </a:pPr>
            <a:r>
              <a:rPr lang="en-US" dirty="0"/>
              <a:t>Is topsoil permeable for living things to survive?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D1EAD-3595-C14E-8358-3376C93E1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029"/>
          <a:stretch/>
        </p:blipFill>
        <p:spPr>
          <a:xfrm>
            <a:off x="2112068" y="677050"/>
            <a:ext cx="2224698" cy="5503900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636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29B161DF-E457-41D5-83AD-378B43003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9BFEF-3015-294F-A44B-50997CC6D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2" r="-2" b="-2"/>
          <a:stretch/>
        </p:blipFill>
        <p:spPr>
          <a:xfrm>
            <a:off x="643466" y="579155"/>
            <a:ext cx="5130797" cy="2642068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1E11EE-AD53-9443-953A-8CF9D4584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70" r="-1" b="19984"/>
          <a:stretch/>
        </p:blipFill>
        <p:spPr>
          <a:xfrm>
            <a:off x="671966" y="3543301"/>
            <a:ext cx="5102297" cy="264206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6" name="Rectangle 20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499" y="4590068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B015-CC08-0741-9560-6E483D76F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7" y="1253331"/>
            <a:ext cx="5397237" cy="4351338"/>
          </a:xfrm>
        </p:spPr>
        <p:txBody>
          <a:bodyPr>
            <a:normAutofit/>
          </a:bodyPr>
          <a:lstStyle/>
          <a:p>
            <a:r>
              <a:rPr lang="en-US" sz="4400" dirty="0"/>
              <a:t>If the soil does not hold enough water, crop plants can </a:t>
            </a:r>
            <a:r>
              <a:rPr lang="en-US" sz="4400" b="1" u="sng" dirty="0"/>
              <a:t>dry up</a:t>
            </a:r>
            <a:r>
              <a:rPr lang="en-US" sz="4400" dirty="0"/>
              <a:t>. If the soil holds too much water, crop plants can </a:t>
            </a:r>
            <a:r>
              <a:rPr lang="en-US" sz="4400" b="1" u="sng" dirty="0"/>
              <a:t>drown.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38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F6A36-1FE2-A442-AFE3-843DD664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Pedologist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230E-2840-D142-BB05-B9E0777D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Pedologists</a:t>
            </a:r>
            <a:r>
              <a:rPr lang="en-US" sz="4000" dirty="0"/>
              <a:t> can learn about the soil's properties and what kind of plants could grow in that type of soil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6AAE9-2BB1-D74B-9667-9E76860BB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9" r="13391" b="-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6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D8073-1D02-754D-AB7B-5496C2DF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3-2-1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9FE515-FB26-E9B5-D9ED-5B425236F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585837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18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79A74-80E4-B841-9466-52690F8B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CHALK TALK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453AB9-EA01-3311-46E3-48FDC7A5A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20095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83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752AC-E680-9943-B1AA-B49B42D9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CF47-ECB3-5F48-B403-30EE8FC4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If you look at soil with a hand lens, you will find small pieces of rock, minerals and </a:t>
            </a:r>
            <a:r>
              <a:rPr lang="en-US" sz="2400" b="1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humus.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BA16B-0273-1D4B-9117-0D2BF218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43" y="1594019"/>
            <a:ext cx="4939504" cy="3287015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376DC-9D55-0A44-B430-E19625064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3" r="14803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AABEC-7780-F94F-9E1A-5C8CA394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71CB0-1571-DD44-9C89-C54AC6276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3686187"/>
            <a:ext cx="4092525" cy="2292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You might not see them, but soil is made up of water, air, and </a:t>
            </a:r>
            <a:r>
              <a:rPr lang="en-US" sz="2400" b="1" u="sng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living things </a:t>
            </a: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as well.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0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21455-7408-4344-A3ED-1DA3F483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079C0-1BB1-4743-950C-6E514AEDC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18" y="3849845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When plants and animals die </a:t>
            </a:r>
            <a:r>
              <a:rPr lang="en-US" sz="2400" b="1" u="sng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fungi decompose them.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C56CD-2EC3-484C-944D-998509069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3" r="15237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1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1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23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F3B7B-A97F-704E-A275-3D6E1C71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Soil Profile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18B3-13EF-9248-B3B5-8EC33B87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2" y="3602037"/>
            <a:ext cx="5087631" cy="21335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layers of soil, from earth’s surface down to the bedrock are shown in a </a:t>
            </a:r>
            <a:r>
              <a:rPr lang="en-US" sz="2400" b="1" u="sng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soil profile.</a:t>
            </a: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3EC41-957C-2443-9AF6-5E1CAD8F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491" y="669394"/>
            <a:ext cx="3673853" cy="5503900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778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78B47-39C3-F44F-8471-8A57399A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44272"/>
            <a:ext cx="5721484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Horizons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FCC72-83E9-E644-8275-A850F7A84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5" r="5635" b="-1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D7F0-419B-9546-AD3E-6A01DED23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904772"/>
            <a:ext cx="5721484" cy="4351338"/>
          </a:xfrm>
        </p:spPr>
        <p:txBody>
          <a:bodyPr>
            <a:normAutofit/>
          </a:bodyPr>
          <a:lstStyle/>
          <a:p>
            <a:r>
              <a:rPr lang="en-US"/>
              <a:t>The different layers of a soil profile are called </a:t>
            </a:r>
            <a:r>
              <a:rPr lang="en-US" b="1" u="sng"/>
              <a:t>horizons </a:t>
            </a:r>
            <a:r>
              <a:rPr lang="en-US"/>
              <a:t>and include topsoil, subsoil, and weathered bedrock. </a:t>
            </a:r>
          </a:p>
        </p:txBody>
      </p:sp>
    </p:spTree>
    <p:extLst>
      <p:ext uri="{BB962C8B-B14F-4D97-AF65-F5344CB8AC3E}">
        <p14:creationId xmlns:p14="http://schemas.microsoft.com/office/powerpoint/2010/main" val="188573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51919-2A8C-F649-8300-29EA95DC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3" y="793100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Different Kinds of Soil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FDE9-5EAA-D845-B7BA-06F80470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84" y="434641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There are many kinds of soil with their own properties.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D5610FB-7E98-2D45-9254-00D9017C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832" y="941852"/>
            <a:ext cx="6426684" cy="47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8C8D6-4639-AA4D-877E-0289DD3A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09" y="-1058010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Texture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1514C-D8F9-EE41-854E-2E2F983A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09" y="2530079"/>
            <a:ext cx="5221185" cy="21021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property of soil that refers to the size of soil particles is called </a:t>
            </a:r>
            <a:r>
              <a:rPr lang="en-US" sz="4000" b="1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texture.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EBF7C-461A-924E-8983-4EF2CCCA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928" y="677050"/>
            <a:ext cx="4687654" cy="51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995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620CBD9E9D547B9BB7EBCCFEDD714" ma:contentTypeVersion="14" ma:contentTypeDescription="Create a new document." ma:contentTypeScope="" ma:versionID="cfd95ba32931bcbe4d859f2960672d52">
  <xsd:schema xmlns:xsd="http://www.w3.org/2001/XMLSchema" xmlns:xs="http://www.w3.org/2001/XMLSchema" xmlns:p="http://schemas.microsoft.com/office/2006/metadata/properties" xmlns:ns3="2fe0b559-9c5f-4029-99c4-6e02796bc6e3" xmlns:ns4="2800c042-622a-4f2d-84f5-863c0cd05f56" targetNamespace="http://schemas.microsoft.com/office/2006/metadata/properties" ma:root="true" ma:fieldsID="b10f9ffbdc364f9fb24722918c5dafeb" ns3:_="" ns4:_="">
    <xsd:import namespace="2fe0b559-9c5f-4029-99c4-6e02796bc6e3"/>
    <xsd:import namespace="2800c042-622a-4f2d-84f5-863c0cd05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0b559-9c5f-4029-99c4-6e02796bc6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0c042-622a-4f2d-84f5-863c0cd05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8FD418-DD73-4754-B47F-A4614E8D6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e0b559-9c5f-4029-99c4-6e02796bc6e3"/>
    <ds:schemaRef ds:uri="2800c042-622a-4f2d-84f5-863c0cd05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8820B3-09B4-4BDE-AD11-6D8A736138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CD62F-3ED3-4EDE-9B56-7B149A1970FF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2fe0b559-9c5f-4029-99c4-6e02796bc6e3"/>
    <ds:schemaRef ds:uri="http://schemas.openxmlformats.org/package/2006/metadata/core-properties"/>
    <ds:schemaRef ds:uri="2800c042-622a-4f2d-84f5-863c0cd05f5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320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Avenir Next LT Pro</vt:lpstr>
      <vt:lpstr>Calibri</vt:lpstr>
      <vt:lpstr>ShapesVTI</vt:lpstr>
      <vt:lpstr>Soil </vt:lpstr>
      <vt:lpstr>CHALK TALK </vt:lpstr>
      <vt:lpstr>HUMUS</vt:lpstr>
      <vt:lpstr>Living Things</vt:lpstr>
      <vt:lpstr>Bacteria</vt:lpstr>
      <vt:lpstr>Soil Profile </vt:lpstr>
      <vt:lpstr>Horizons</vt:lpstr>
      <vt:lpstr>Different Kinds of Soil </vt:lpstr>
      <vt:lpstr>Texture </vt:lpstr>
      <vt:lpstr>Permeability </vt:lpstr>
      <vt:lpstr>Porous </vt:lpstr>
      <vt:lpstr>PowerPoint Presentation</vt:lpstr>
      <vt:lpstr>PowerPoint Presentation</vt:lpstr>
      <vt:lpstr>Pedologist</vt:lpstr>
      <vt:lpstr>3-2-1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Allee M. Swisher</dc:creator>
  <cp:lastModifiedBy>Jane Endress</cp:lastModifiedBy>
  <cp:revision>5</cp:revision>
  <dcterms:created xsi:type="dcterms:W3CDTF">2022-11-28T18:07:03Z</dcterms:created>
  <dcterms:modified xsi:type="dcterms:W3CDTF">2022-12-01T12:25:54Z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0x010100122620CBD9E9D547B9BB7EBCCFEDD714</vt:lpwstr>
  </property>
</Properties>
</file>